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9" r:id="rId3"/>
    <p:sldId id="261" r:id="rId4"/>
    <p:sldId id="257" r:id="rId5"/>
    <p:sldId id="258" r:id="rId6"/>
    <p:sldId id="262" r:id="rId7"/>
    <p:sldId id="263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ACDC-D1CA-48E0-A03B-EB35F4670D4C}" type="datetimeFigureOut">
              <a:rPr lang="he-IL" smtClean="0"/>
              <a:t>כ'/שבט/תשפ"א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E19FA-5CB6-4BB9-98FE-0D3F37BD0949}" type="slidenum">
              <a:rPr lang="he-IL" smtClean="0"/>
              <a:t>‹#›</a:t>
            </a:fld>
            <a:endParaRPr lang="he-I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4935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ACDC-D1CA-48E0-A03B-EB35F4670D4C}" type="datetimeFigureOut">
              <a:rPr lang="he-IL" smtClean="0"/>
              <a:t>כ'/שבט/תשפ"א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E19FA-5CB6-4BB9-98FE-0D3F37BD09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11982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ACDC-D1CA-48E0-A03B-EB35F4670D4C}" type="datetimeFigureOut">
              <a:rPr lang="he-IL" smtClean="0"/>
              <a:t>כ'/שבט/תשפ"א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E19FA-5CB6-4BB9-98FE-0D3F37BD09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84393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ACDC-D1CA-48E0-A03B-EB35F4670D4C}" type="datetimeFigureOut">
              <a:rPr lang="he-IL" smtClean="0"/>
              <a:t>כ'/שבט/תשפ"א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E19FA-5CB6-4BB9-98FE-0D3F37BD09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5805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ACDC-D1CA-48E0-A03B-EB35F4670D4C}" type="datetimeFigureOut">
              <a:rPr lang="he-IL" smtClean="0"/>
              <a:t>כ'/שבט/תשפ"א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E19FA-5CB6-4BB9-98FE-0D3F37BD0949}" type="slidenum">
              <a:rPr lang="he-IL" smtClean="0"/>
              <a:t>‹#›</a:t>
            </a:fld>
            <a:endParaRPr lang="he-I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6161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ACDC-D1CA-48E0-A03B-EB35F4670D4C}" type="datetimeFigureOut">
              <a:rPr lang="he-IL" smtClean="0"/>
              <a:t>כ'/שבט/תשפ"א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E19FA-5CB6-4BB9-98FE-0D3F37BD09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49986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ACDC-D1CA-48E0-A03B-EB35F4670D4C}" type="datetimeFigureOut">
              <a:rPr lang="he-IL" smtClean="0"/>
              <a:t>כ'/שבט/תשפ"א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E19FA-5CB6-4BB9-98FE-0D3F37BD09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84300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ACDC-D1CA-48E0-A03B-EB35F4670D4C}" type="datetimeFigureOut">
              <a:rPr lang="he-IL" smtClean="0"/>
              <a:t>כ'/שבט/תשפ"א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E19FA-5CB6-4BB9-98FE-0D3F37BD09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91097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ACDC-D1CA-48E0-A03B-EB35F4670D4C}" type="datetimeFigureOut">
              <a:rPr lang="he-IL" smtClean="0"/>
              <a:t>כ'/שבט/תשפ"א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E19FA-5CB6-4BB9-98FE-0D3F37BD09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1693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048ACDC-D1CA-48E0-A03B-EB35F4670D4C}" type="datetimeFigureOut">
              <a:rPr lang="he-IL" smtClean="0"/>
              <a:t>כ'/שבט/תשפ"א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AEE19FA-5CB6-4BB9-98FE-0D3F37BD09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25570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ACDC-D1CA-48E0-A03B-EB35F4670D4C}" type="datetimeFigureOut">
              <a:rPr lang="he-IL" smtClean="0"/>
              <a:t>כ'/שבט/תשפ"א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E19FA-5CB6-4BB9-98FE-0D3F37BD09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85774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048ACDC-D1CA-48E0-A03B-EB35F4670D4C}" type="datetimeFigureOut">
              <a:rPr lang="he-IL" smtClean="0"/>
              <a:t>כ'/שבט/תשפ"א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AEE19FA-5CB6-4BB9-98FE-0D3F37BD0949}" type="slidenum">
              <a:rPr lang="he-IL" smtClean="0"/>
              <a:t>‹#›</a:t>
            </a:fld>
            <a:endParaRPr lang="he-IL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2168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r" defTabSz="914400" rtl="1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rlzhk8T0U8I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תיבת טקסט 7">
            <a:extLst>
              <a:ext uri="{FF2B5EF4-FFF2-40B4-BE49-F238E27FC236}">
                <a16:creationId xmlns:a16="http://schemas.microsoft.com/office/drawing/2014/main" id="{0CCB141C-47B3-4A48-85E1-7253A6ED9FC7}"/>
              </a:ext>
            </a:extLst>
          </p:cNvPr>
          <p:cNvSpPr txBox="1"/>
          <p:nvPr/>
        </p:nvSpPr>
        <p:spPr>
          <a:xfrm>
            <a:off x="1960098" y="801860"/>
            <a:ext cx="827180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2800" b="1" dirty="0"/>
              <a:t>الثلاثاء                                                         2/2/2021</a:t>
            </a:r>
            <a:endParaRPr lang="he-IL" sz="2800" b="1" dirty="0"/>
          </a:p>
        </p:txBody>
      </p:sp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5D08F166-C4CB-4C01-B745-0C6A08D07191}"/>
              </a:ext>
            </a:extLst>
          </p:cNvPr>
          <p:cNvSpPr txBox="1"/>
          <p:nvPr/>
        </p:nvSpPr>
        <p:spPr>
          <a:xfrm>
            <a:off x="5134708" y="2715063"/>
            <a:ext cx="2982351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6000" b="1" dirty="0">
                <a:solidFill>
                  <a:schemeClr val="accent1"/>
                </a:solidFill>
              </a:rPr>
              <a:t>هندسة</a:t>
            </a:r>
            <a:r>
              <a:rPr lang="ar-SA" dirty="0">
                <a:solidFill>
                  <a:schemeClr val="accent1"/>
                </a:solidFill>
              </a:rPr>
              <a:t> </a:t>
            </a:r>
            <a:endParaRPr lang="he-IL" dirty="0">
              <a:solidFill>
                <a:schemeClr val="accent1"/>
              </a:solidFill>
            </a:endParaRPr>
          </a:p>
        </p:txBody>
      </p:sp>
      <p:sp>
        <p:nvSpPr>
          <p:cNvPr id="10" name="תיבת טקסט 9">
            <a:extLst>
              <a:ext uri="{FF2B5EF4-FFF2-40B4-BE49-F238E27FC236}">
                <a16:creationId xmlns:a16="http://schemas.microsoft.com/office/drawing/2014/main" id="{13279459-F51C-49C3-961A-6221F3E2BC02}"/>
              </a:ext>
            </a:extLst>
          </p:cNvPr>
          <p:cNvSpPr txBox="1"/>
          <p:nvPr/>
        </p:nvSpPr>
        <p:spPr>
          <a:xfrm>
            <a:off x="5134708" y="4825679"/>
            <a:ext cx="25462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600" dirty="0"/>
              <a:t>الصف الرابع </a:t>
            </a:r>
            <a:endParaRPr lang="he-IL" sz="3600" dirty="0"/>
          </a:p>
        </p:txBody>
      </p:sp>
      <p:pic>
        <p:nvPicPr>
          <p:cNvPr id="3" name="גרפיקה 2" descr="מיחשוב ענן קו מיתאר">
            <a:extLst>
              <a:ext uri="{FF2B5EF4-FFF2-40B4-BE49-F238E27FC236}">
                <a16:creationId xmlns:a16="http://schemas.microsoft.com/office/drawing/2014/main" id="{197C04D5-177F-443C-9C2E-70D52976EC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4912" y="4811663"/>
            <a:ext cx="1477106" cy="133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68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תיבת טקסט 1">
            <a:extLst>
              <a:ext uri="{FF2B5EF4-FFF2-40B4-BE49-F238E27FC236}">
                <a16:creationId xmlns:a16="http://schemas.microsoft.com/office/drawing/2014/main" id="{0D21944C-E479-4DC4-9052-C3A6F5C3452B}"/>
              </a:ext>
            </a:extLst>
          </p:cNvPr>
          <p:cNvSpPr txBox="1"/>
          <p:nvPr/>
        </p:nvSpPr>
        <p:spPr>
          <a:xfrm>
            <a:off x="8145193" y="2959317"/>
            <a:ext cx="305268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solidFill>
                  <a:srgbClr val="FF0000"/>
                </a:solidFill>
              </a:rPr>
              <a:t>سنتعلم اليوم:</a:t>
            </a:r>
            <a:endParaRPr lang="he-IL" sz="3200" b="1" dirty="0">
              <a:solidFill>
                <a:srgbClr val="FF0000"/>
              </a:solidFill>
            </a:endParaRPr>
          </a:p>
        </p:txBody>
      </p:sp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245F2E77-29CC-49E5-816A-4472F9E08B59}"/>
              </a:ext>
            </a:extLst>
          </p:cNvPr>
          <p:cNvSpPr txBox="1"/>
          <p:nvPr/>
        </p:nvSpPr>
        <p:spPr>
          <a:xfrm>
            <a:off x="6865035" y="3729873"/>
            <a:ext cx="4206238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2800" dirty="0"/>
          </a:p>
          <a:p>
            <a:pPr algn="r"/>
            <a:r>
              <a:rPr lang="ar-SA" sz="2800" dirty="0"/>
              <a:t>* ما هو الشكل الرباعي</a:t>
            </a:r>
          </a:p>
          <a:p>
            <a:endParaRPr lang="ar-SA" sz="2800" dirty="0"/>
          </a:p>
          <a:p>
            <a:pPr algn="r"/>
            <a:r>
              <a:rPr lang="ar-SA" sz="2800" dirty="0"/>
              <a:t>* تعريف المستطيل ومعرفة صفاته.</a:t>
            </a:r>
            <a:endParaRPr lang="he-IL" sz="2800" dirty="0"/>
          </a:p>
        </p:txBody>
      </p:sp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29527DED-CD6E-4077-9DBC-D84A767422B2}"/>
              </a:ext>
            </a:extLst>
          </p:cNvPr>
          <p:cNvSpPr txBox="1"/>
          <p:nvPr/>
        </p:nvSpPr>
        <p:spPr>
          <a:xfrm>
            <a:off x="5297715" y="1496459"/>
            <a:ext cx="569853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dirty="0">
                <a:solidFill>
                  <a:srgbClr val="00B050"/>
                </a:solidFill>
              </a:rPr>
              <a:t>تعلمنا في الفصل السابق عن المضلعات </a:t>
            </a:r>
            <a:endParaRPr lang="he-IL" sz="2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512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תיבת טקסט 1">
            <a:extLst>
              <a:ext uri="{FF2B5EF4-FFF2-40B4-BE49-F238E27FC236}">
                <a16:creationId xmlns:a16="http://schemas.microsoft.com/office/drawing/2014/main" id="{E20AF140-1129-447F-9072-A7C91E788BD6}"/>
              </a:ext>
            </a:extLst>
          </p:cNvPr>
          <p:cNvSpPr txBox="1"/>
          <p:nvPr/>
        </p:nvSpPr>
        <p:spPr>
          <a:xfrm>
            <a:off x="4726745" y="576774"/>
            <a:ext cx="234930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/>
              <a:t>المضلعات</a:t>
            </a:r>
            <a:endParaRPr lang="he-IL" b="1" dirty="0"/>
          </a:p>
        </p:txBody>
      </p:sp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05EECD63-3601-4331-A605-3A828AD69692}"/>
              </a:ext>
            </a:extLst>
          </p:cNvPr>
          <p:cNvSpPr txBox="1"/>
          <p:nvPr/>
        </p:nvSpPr>
        <p:spPr>
          <a:xfrm>
            <a:off x="6274191" y="1828800"/>
            <a:ext cx="4234375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>
                <a:highlight>
                  <a:srgbClr val="FFFF00"/>
                </a:highlight>
              </a:rPr>
              <a:t>تعريف: </a:t>
            </a:r>
            <a:r>
              <a:rPr lang="ar-SA" sz="2400" dirty="0"/>
              <a:t>المضلع هو خط منكسر مغلق. يسمى المضلع حسب عدد اضلاعه.</a:t>
            </a:r>
            <a:endParaRPr lang="he-IL" sz="2400" dirty="0"/>
          </a:p>
        </p:txBody>
      </p:sp>
      <p:pic>
        <p:nvPicPr>
          <p:cNvPr id="2052" name="Picture 4" descr="سكرابز معين Png">
            <a:extLst>
              <a:ext uri="{FF2B5EF4-FFF2-40B4-BE49-F238E27FC236}">
                <a16:creationId xmlns:a16="http://schemas.microsoft.com/office/drawing/2014/main" id="{AE379ED0-A618-4B23-8852-D949C6840E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886" y="2817963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المثلثات (العام الدراسي 7, الهندسة و الوحدات) – Matteboken">
            <a:extLst>
              <a:ext uri="{FF2B5EF4-FFF2-40B4-BE49-F238E27FC236}">
                <a16:creationId xmlns:a16="http://schemas.microsoft.com/office/drawing/2014/main" id="{02AEE12A-091C-4114-A3ED-C538124E15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2684" y="2908332"/>
            <a:ext cx="2257425" cy="202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هل يمكن ان يكون ٣ زوايا منفرجه بالشكل الرباعي - اسالنا">
            <a:extLst>
              <a:ext uri="{FF2B5EF4-FFF2-40B4-BE49-F238E27FC236}">
                <a16:creationId xmlns:a16="http://schemas.microsoft.com/office/drawing/2014/main" id="{EE883FB1-5D5B-49E6-AB2D-3583EBBEB6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5409" y="3117881"/>
            <a:ext cx="2838450" cy="160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46B28B17-2612-4CC0-AF97-25D922B78A5F}"/>
              </a:ext>
            </a:extLst>
          </p:cNvPr>
          <p:cNvSpPr txBox="1"/>
          <p:nvPr/>
        </p:nvSpPr>
        <p:spPr>
          <a:xfrm>
            <a:off x="1111348" y="5176911"/>
            <a:ext cx="168812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مخمس / خماسي</a:t>
            </a:r>
            <a:endParaRPr lang="he-IL" dirty="0"/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FD941191-F4B0-42FC-8605-A56DFABBE518}"/>
              </a:ext>
            </a:extLst>
          </p:cNvPr>
          <p:cNvSpPr txBox="1"/>
          <p:nvPr/>
        </p:nvSpPr>
        <p:spPr>
          <a:xfrm>
            <a:off x="5148775" y="5176911"/>
            <a:ext cx="168812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مثلث</a:t>
            </a:r>
            <a:endParaRPr lang="he-IL" dirty="0"/>
          </a:p>
        </p:txBody>
      </p:sp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C35E5D87-866F-4D35-B7ED-952F6C86A5A6}"/>
              </a:ext>
            </a:extLst>
          </p:cNvPr>
          <p:cNvSpPr txBox="1"/>
          <p:nvPr/>
        </p:nvSpPr>
        <p:spPr>
          <a:xfrm>
            <a:off x="9073662" y="5145754"/>
            <a:ext cx="158964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رباعي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012159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>
            <a:extLst>
              <a:ext uri="{FF2B5EF4-FFF2-40B4-BE49-F238E27FC236}">
                <a16:creationId xmlns:a16="http://schemas.microsoft.com/office/drawing/2014/main" id="{E2C811C8-1FB4-4FF8-8AAF-FFD52CB318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990" y="2475417"/>
            <a:ext cx="3473326" cy="2764239"/>
          </a:xfrm>
          <a:prstGeom prst="rect">
            <a:avLst/>
          </a:prstGeom>
        </p:spPr>
      </p:pic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6CC3BC8E-2941-4743-9A65-A46C333B810C}"/>
              </a:ext>
            </a:extLst>
          </p:cNvPr>
          <p:cNvSpPr txBox="1"/>
          <p:nvPr/>
        </p:nvSpPr>
        <p:spPr>
          <a:xfrm>
            <a:off x="3902316" y="537028"/>
            <a:ext cx="5396429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6000" u="sng" dirty="0"/>
              <a:t>الاشكال الرباعية </a:t>
            </a:r>
            <a:endParaRPr lang="he-IL" sz="6000" u="sng" dirty="0"/>
          </a:p>
        </p:txBody>
      </p:sp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4FF576CE-56A4-4066-AC13-9179DB87939C}"/>
              </a:ext>
            </a:extLst>
          </p:cNvPr>
          <p:cNvSpPr txBox="1"/>
          <p:nvPr/>
        </p:nvSpPr>
        <p:spPr>
          <a:xfrm>
            <a:off x="5190978" y="2110154"/>
            <a:ext cx="5866228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ar-SA" sz="2400" dirty="0">
                <a:highlight>
                  <a:srgbClr val="FFFF00"/>
                </a:highlight>
              </a:rPr>
              <a:t>الاشكال الرباعية </a:t>
            </a:r>
            <a:r>
              <a:rPr lang="ar-SA" sz="2400" dirty="0"/>
              <a:t>هي مضلعات مكونه من أربعة اضلاع ، أربعة رؤوس وأربعة زوايا.</a:t>
            </a:r>
          </a:p>
          <a:p>
            <a:endParaRPr lang="he-IL" sz="2400" dirty="0"/>
          </a:p>
        </p:txBody>
      </p:sp>
      <p:sp>
        <p:nvSpPr>
          <p:cNvPr id="14" name="תיבת טקסט 13">
            <a:extLst>
              <a:ext uri="{FF2B5EF4-FFF2-40B4-BE49-F238E27FC236}">
                <a16:creationId xmlns:a16="http://schemas.microsoft.com/office/drawing/2014/main" id="{B450E734-623E-47E8-894E-9B6D00C4184C}"/>
              </a:ext>
            </a:extLst>
          </p:cNvPr>
          <p:cNvSpPr txBox="1"/>
          <p:nvPr/>
        </p:nvSpPr>
        <p:spPr>
          <a:xfrm>
            <a:off x="5922498" y="4360985"/>
            <a:ext cx="5289453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/>
              <a:t>الاشكال الرباعية هنالك "أضلاع متجاورة" و"أضلاع متقابلة".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2368884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תיבת טקסט 1">
            <a:extLst>
              <a:ext uri="{FF2B5EF4-FFF2-40B4-BE49-F238E27FC236}">
                <a16:creationId xmlns:a16="http://schemas.microsoft.com/office/drawing/2014/main" id="{872523DD-773C-4302-8F7E-B61925D9E6A3}"/>
              </a:ext>
            </a:extLst>
          </p:cNvPr>
          <p:cNvSpPr txBox="1"/>
          <p:nvPr/>
        </p:nvSpPr>
        <p:spPr>
          <a:xfrm>
            <a:off x="3024554" y="534572"/>
            <a:ext cx="528945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6600" b="1" u="sng" dirty="0"/>
              <a:t>المستطيل</a:t>
            </a:r>
            <a:r>
              <a:rPr lang="ar-SA" sz="6600" b="1" dirty="0"/>
              <a:t> </a:t>
            </a:r>
            <a:endParaRPr lang="he-IL" sz="6600" b="1" dirty="0"/>
          </a:p>
        </p:txBody>
      </p:sp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CDEB2D57-D3EC-4CE2-9B88-6578E3B8F5B3}"/>
              </a:ext>
            </a:extLst>
          </p:cNvPr>
          <p:cNvSpPr txBox="1"/>
          <p:nvPr/>
        </p:nvSpPr>
        <p:spPr>
          <a:xfrm>
            <a:off x="2602523" y="2166425"/>
            <a:ext cx="799044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>
                <a:highlight>
                  <a:srgbClr val="00FF00"/>
                </a:highlight>
              </a:rPr>
              <a:t>تعريف المستطيل: </a:t>
            </a:r>
            <a:r>
              <a:rPr lang="ar-SA" sz="2400" dirty="0"/>
              <a:t>هو شكل رباعي له أربعة زوايا قائمة مقدارها 90 درجة.</a:t>
            </a:r>
            <a:endParaRPr lang="he-IL" sz="2400" dirty="0"/>
          </a:p>
        </p:txBody>
      </p:sp>
      <p:pic>
        <p:nvPicPr>
          <p:cNvPr id="1026" name="Picture 2" descr="مستطیل - ویکی‌پدیا، دانشنامهٔ آزاد">
            <a:extLst>
              <a:ext uri="{FF2B5EF4-FFF2-40B4-BE49-F238E27FC236}">
                <a16:creationId xmlns:a16="http://schemas.microsoft.com/office/drawing/2014/main" id="{73F07291-1711-44E8-8DFF-469072B443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852" y="2869811"/>
            <a:ext cx="2588043" cy="1885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015B5956-0D77-44C5-8BE8-6BB0C6CE584B}"/>
              </a:ext>
            </a:extLst>
          </p:cNvPr>
          <p:cNvSpPr txBox="1"/>
          <p:nvPr/>
        </p:nvSpPr>
        <p:spPr>
          <a:xfrm>
            <a:off x="5838092" y="3221502"/>
            <a:ext cx="4403188" cy="279384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ar-SA" sz="2400" dirty="0">
                <a:highlight>
                  <a:srgbClr val="00FFFF"/>
                </a:highlight>
              </a:rPr>
              <a:t>صفات المستطيل:</a:t>
            </a:r>
          </a:p>
          <a:p>
            <a:pPr>
              <a:lnSpc>
                <a:spcPct val="150000"/>
              </a:lnSpc>
            </a:pPr>
            <a:r>
              <a:rPr lang="ar-SA" sz="2400" dirty="0"/>
              <a:t>1. زواياه قائمة.</a:t>
            </a:r>
          </a:p>
          <a:p>
            <a:pPr>
              <a:lnSpc>
                <a:spcPct val="150000"/>
              </a:lnSpc>
            </a:pPr>
            <a:r>
              <a:rPr lang="ar-SA" sz="2400" dirty="0"/>
              <a:t>2. الاضلاع متقابلة متساوية ومتوازية.</a:t>
            </a:r>
          </a:p>
          <a:p>
            <a:pPr>
              <a:lnSpc>
                <a:spcPct val="150000"/>
              </a:lnSpc>
            </a:pPr>
            <a:r>
              <a:rPr lang="ar-SA" sz="2400" dirty="0"/>
              <a:t>3. الاضلاع المتجاورة متعامدة </a:t>
            </a:r>
          </a:p>
          <a:p>
            <a:pPr>
              <a:lnSpc>
                <a:spcPct val="150000"/>
              </a:lnSpc>
            </a:pPr>
            <a:r>
              <a:rPr lang="ar-SA" sz="2400" dirty="0"/>
              <a:t>4. الاقطار تنصف بعضها البعض.</a:t>
            </a:r>
            <a:endParaRPr lang="he-IL" sz="2400" dirty="0"/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047A2368-3E27-4427-B04D-CF8BFA019F3D}"/>
              </a:ext>
            </a:extLst>
          </p:cNvPr>
          <p:cNvSpPr txBox="1"/>
          <p:nvPr/>
        </p:nvSpPr>
        <p:spPr>
          <a:xfrm>
            <a:off x="2433711" y="5894363"/>
            <a:ext cx="3235569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>
                <a:hlinkClick r:id="rId3"/>
              </a:rPr>
              <a:t>https://youtu.be/rlzhk8T0U8I</a:t>
            </a:r>
            <a:endParaRPr lang="en-US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878337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1497DE5-0939-4D1D-9350-0C5E1B209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CC70ED-6C63-4537-B7EB-51990D6C0A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24" y="457200"/>
            <a:ext cx="11274552" cy="594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76E24C1-2968-40DC-A36E-F6B85F0F07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2732" y="521208"/>
            <a:ext cx="11146536" cy="581558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תמונה 2">
            <a:extLst>
              <a:ext uri="{FF2B5EF4-FFF2-40B4-BE49-F238E27FC236}">
                <a16:creationId xmlns:a16="http://schemas.microsoft.com/office/drawing/2014/main" id="{F7781B42-41DF-4011-9D18-A38F3C6D17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035" y="905933"/>
            <a:ext cx="7843934" cy="5039728"/>
          </a:xfrm>
          <a:prstGeom prst="rect">
            <a:avLst/>
          </a:prstGeom>
        </p:spPr>
      </p:pic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CB71B6B6-0B8C-417E-92A4-F3F5456E2F51}"/>
              </a:ext>
            </a:extLst>
          </p:cNvPr>
          <p:cNvSpPr txBox="1"/>
          <p:nvPr/>
        </p:nvSpPr>
        <p:spPr>
          <a:xfrm>
            <a:off x="9397219" y="997858"/>
            <a:ext cx="202604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>
                <a:highlight>
                  <a:srgbClr val="FFFF00"/>
                </a:highlight>
              </a:rPr>
              <a:t>سؤال 1 صفحة 19</a:t>
            </a:r>
            <a:endParaRPr lang="he-IL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502871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7">
            <a:extLst>
              <a:ext uri="{FF2B5EF4-FFF2-40B4-BE49-F238E27FC236}">
                <a16:creationId xmlns:a16="http://schemas.microsoft.com/office/drawing/2014/main" id="{AFF43A89-FF65-44A9-BE4C-DC7389FF9C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3CBC4341-33FB-4D46-A7B4-62039B6162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24" y="457200"/>
            <a:ext cx="11274552" cy="594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1">
            <a:extLst>
              <a:ext uri="{FF2B5EF4-FFF2-40B4-BE49-F238E27FC236}">
                <a16:creationId xmlns:a16="http://schemas.microsoft.com/office/drawing/2014/main" id="{89394C5B-B8DE-4221-8CA4-A30237DB32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2732" y="521208"/>
            <a:ext cx="11146536" cy="581558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תמונה 2">
            <a:extLst>
              <a:ext uri="{FF2B5EF4-FFF2-40B4-BE49-F238E27FC236}">
                <a16:creationId xmlns:a16="http://schemas.microsoft.com/office/drawing/2014/main" id="{0C8FBAAD-DAFC-4A36-922E-A37689A047D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1" b="4811"/>
          <a:stretch/>
        </p:blipFill>
        <p:spPr>
          <a:xfrm>
            <a:off x="842772" y="841248"/>
            <a:ext cx="10506456" cy="5175504"/>
          </a:xfrm>
          <a:prstGeom prst="rect">
            <a:avLst/>
          </a:prstGeom>
        </p:spPr>
      </p:pic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AD67F30E-11D0-4A14-93C9-47FC06D1B5B7}"/>
              </a:ext>
            </a:extLst>
          </p:cNvPr>
          <p:cNvSpPr txBox="1"/>
          <p:nvPr/>
        </p:nvSpPr>
        <p:spPr>
          <a:xfrm>
            <a:off x="8595361" y="858832"/>
            <a:ext cx="219456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>
                <a:highlight>
                  <a:srgbClr val="FFFF00"/>
                </a:highlight>
              </a:rPr>
              <a:t>سؤال 6 صفحة 23</a:t>
            </a:r>
            <a:endParaRPr lang="he-IL" sz="24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456181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תיבת טקסט 1">
            <a:extLst>
              <a:ext uri="{FF2B5EF4-FFF2-40B4-BE49-F238E27FC236}">
                <a16:creationId xmlns:a16="http://schemas.microsoft.com/office/drawing/2014/main" id="{A3BA30A0-D76D-48B4-94E7-A2071F58688A}"/>
              </a:ext>
            </a:extLst>
          </p:cNvPr>
          <p:cNvSpPr txBox="1"/>
          <p:nvPr/>
        </p:nvSpPr>
        <p:spPr>
          <a:xfrm>
            <a:off x="6096000" y="2421802"/>
            <a:ext cx="414528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/>
              <a:t>صفحة 19-22 في كتاب الهندسة.</a:t>
            </a:r>
            <a:endParaRPr lang="he-IL" sz="2800" b="1" dirty="0"/>
          </a:p>
        </p:txBody>
      </p:sp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F72CEF23-B0B8-4B04-8443-58F7A159BEF5}"/>
              </a:ext>
            </a:extLst>
          </p:cNvPr>
          <p:cNvSpPr txBox="1"/>
          <p:nvPr/>
        </p:nvSpPr>
        <p:spPr>
          <a:xfrm>
            <a:off x="8168640" y="1111348"/>
            <a:ext cx="2236763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solidFill>
                  <a:srgbClr val="FF0000"/>
                </a:solidFill>
              </a:rPr>
              <a:t>مهمتنا اليوم: </a:t>
            </a:r>
            <a:endParaRPr lang="he-IL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528374"/>
      </p:ext>
    </p:extLst>
  </p:cSld>
  <p:clrMapOvr>
    <a:masterClrMapping/>
  </p:clrMapOvr>
</p:sld>
</file>

<file path=ppt/theme/theme1.xml><?xml version="1.0" encoding="utf-8"?>
<a:theme xmlns:a="http://schemas.openxmlformats.org/drawingml/2006/main" name="מבט לאחור">
  <a:themeElements>
    <a:clrScheme name="מבט לאחור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מבט לאחור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מבט לאחור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139</Words>
  <Application>Microsoft Office PowerPoint</Application>
  <PresentationFormat>מסך רחב</PresentationFormat>
  <Paragraphs>29</Paragraphs>
  <Slides>8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2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8</vt:i4>
      </vt:variant>
    </vt:vector>
  </HeadingPairs>
  <TitlesOfParts>
    <vt:vector size="11" baseType="lpstr">
      <vt:lpstr>Calibri</vt:lpstr>
      <vt:lpstr>Calibri Light</vt:lpstr>
      <vt:lpstr>מבט לאחור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Eatadel Elhoashla</dc:creator>
  <cp:lastModifiedBy>Eatadel Elhoashla</cp:lastModifiedBy>
  <cp:revision>3</cp:revision>
  <dcterms:created xsi:type="dcterms:W3CDTF">2021-02-01T20:00:42Z</dcterms:created>
  <dcterms:modified xsi:type="dcterms:W3CDTF">2021-02-02T07:27:38Z</dcterms:modified>
</cp:coreProperties>
</file>