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98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439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8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99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30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0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9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55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577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48ACDC-D1CA-48E0-A03B-EB35F4670D4C}" type="datetimeFigureOut">
              <a:rPr lang="he-IL" smtClean="0"/>
              <a:t>כ'/שבט/תשפ"א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EE19FA-5CB6-4BB9-98FE-0D3F37BD0949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16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lzhk8T0U8I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CCB141C-47B3-4A48-85E1-7253A6ED9FC7}"/>
              </a:ext>
            </a:extLst>
          </p:cNvPr>
          <p:cNvSpPr txBox="1"/>
          <p:nvPr/>
        </p:nvSpPr>
        <p:spPr>
          <a:xfrm>
            <a:off x="1960098" y="801860"/>
            <a:ext cx="82718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/>
              <a:t>الثلاثاء                                                         2/2/2021</a:t>
            </a:r>
            <a:endParaRPr lang="he-IL" sz="2800" b="1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5D08F166-C4CB-4C01-B745-0C6A08D07191}"/>
              </a:ext>
            </a:extLst>
          </p:cNvPr>
          <p:cNvSpPr txBox="1"/>
          <p:nvPr/>
        </p:nvSpPr>
        <p:spPr>
          <a:xfrm>
            <a:off x="5134708" y="2715063"/>
            <a:ext cx="298235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b="1" dirty="0">
                <a:solidFill>
                  <a:schemeClr val="accent1"/>
                </a:solidFill>
              </a:rPr>
              <a:t>هندسة</a:t>
            </a:r>
            <a:r>
              <a:rPr lang="ar-SA" dirty="0">
                <a:solidFill>
                  <a:schemeClr val="accent1"/>
                </a:solidFill>
              </a:rPr>
              <a:t> 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13279459-F51C-49C3-961A-6221F3E2BC02}"/>
              </a:ext>
            </a:extLst>
          </p:cNvPr>
          <p:cNvSpPr txBox="1"/>
          <p:nvPr/>
        </p:nvSpPr>
        <p:spPr>
          <a:xfrm>
            <a:off x="5134708" y="4825679"/>
            <a:ext cx="25462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/>
              <a:t>الصف الرابع </a:t>
            </a:r>
            <a:endParaRPr lang="he-IL" sz="3600" dirty="0"/>
          </a:p>
        </p:txBody>
      </p:sp>
      <p:pic>
        <p:nvPicPr>
          <p:cNvPr id="3" name="גרפיקה 2" descr="מיחשוב ענן קו מיתאר">
            <a:extLst>
              <a:ext uri="{FF2B5EF4-FFF2-40B4-BE49-F238E27FC236}">
                <a16:creationId xmlns:a16="http://schemas.microsoft.com/office/drawing/2014/main" id="{197C04D5-177F-443C-9C2E-70D52976E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912" y="4811663"/>
            <a:ext cx="1477106" cy="13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D21944C-E479-4DC4-9052-C3A6F5C3452B}"/>
              </a:ext>
            </a:extLst>
          </p:cNvPr>
          <p:cNvSpPr txBox="1"/>
          <p:nvPr/>
        </p:nvSpPr>
        <p:spPr>
          <a:xfrm>
            <a:off x="8145193" y="2959317"/>
            <a:ext cx="305268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سنتعلم اليوم:</a:t>
            </a:r>
            <a:endParaRPr lang="he-IL" sz="3200" b="1" dirty="0">
              <a:solidFill>
                <a:srgbClr val="FF0000"/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5F2E77-29CC-49E5-816A-4472F9E08B59}"/>
              </a:ext>
            </a:extLst>
          </p:cNvPr>
          <p:cNvSpPr txBox="1"/>
          <p:nvPr/>
        </p:nvSpPr>
        <p:spPr>
          <a:xfrm>
            <a:off x="6865035" y="3729873"/>
            <a:ext cx="420623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800" dirty="0"/>
          </a:p>
          <a:p>
            <a:pPr algn="r"/>
            <a:r>
              <a:rPr lang="ar-SA" sz="2800" dirty="0"/>
              <a:t>* ما هو الشكل الرباعي</a:t>
            </a:r>
          </a:p>
          <a:p>
            <a:endParaRPr lang="ar-SA" sz="2800" dirty="0"/>
          </a:p>
          <a:p>
            <a:pPr algn="r"/>
            <a:r>
              <a:rPr lang="ar-SA" sz="2800" dirty="0"/>
              <a:t>* تعريف المستطيل ومعرفة صفاته.</a:t>
            </a:r>
            <a:endParaRPr lang="he-IL" sz="2800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9527DED-CD6E-4077-9DBC-D84A767422B2}"/>
              </a:ext>
            </a:extLst>
          </p:cNvPr>
          <p:cNvSpPr txBox="1"/>
          <p:nvPr/>
        </p:nvSpPr>
        <p:spPr>
          <a:xfrm>
            <a:off x="5297715" y="1496459"/>
            <a:ext cx="56985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rgbClr val="00B050"/>
                </a:solidFill>
              </a:rPr>
              <a:t>تعلمنا في الفصل السابق عن المضلعات </a:t>
            </a:r>
            <a:endParaRPr lang="he-IL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1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E20AF140-1129-447F-9072-A7C91E788BD6}"/>
              </a:ext>
            </a:extLst>
          </p:cNvPr>
          <p:cNvSpPr txBox="1"/>
          <p:nvPr/>
        </p:nvSpPr>
        <p:spPr>
          <a:xfrm>
            <a:off x="4726745" y="576774"/>
            <a:ext cx="23493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/>
              <a:t>المضلعات</a:t>
            </a:r>
            <a:endParaRPr lang="he-IL" b="1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5EECD63-3601-4331-A605-3A828AD69692}"/>
              </a:ext>
            </a:extLst>
          </p:cNvPr>
          <p:cNvSpPr txBox="1"/>
          <p:nvPr/>
        </p:nvSpPr>
        <p:spPr>
          <a:xfrm>
            <a:off x="6274191" y="1828800"/>
            <a:ext cx="423437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highlight>
                  <a:srgbClr val="FFFF00"/>
                </a:highlight>
              </a:rPr>
              <a:t>تعريف: </a:t>
            </a:r>
            <a:r>
              <a:rPr lang="ar-SA" sz="2400" dirty="0"/>
              <a:t>المضلع هو خط منكسر مغلق. يسمى المضلع حسب عدد اضلاعه.</a:t>
            </a:r>
            <a:endParaRPr lang="he-IL" sz="2400" dirty="0"/>
          </a:p>
        </p:txBody>
      </p:sp>
      <p:pic>
        <p:nvPicPr>
          <p:cNvPr id="2052" name="Picture 4" descr="سكرابز معين Png">
            <a:extLst>
              <a:ext uri="{FF2B5EF4-FFF2-40B4-BE49-F238E27FC236}">
                <a16:creationId xmlns:a16="http://schemas.microsoft.com/office/drawing/2014/main" id="{AE379ED0-A618-4B23-8852-D949C6840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86" y="28179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المثلثات (العام الدراسي 7, الهندسة و الوحدات) – Matteboken">
            <a:extLst>
              <a:ext uri="{FF2B5EF4-FFF2-40B4-BE49-F238E27FC236}">
                <a16:creationId xmlns:a16="http://schemas.microsoft.com/office/drawing/2014/main" id="{02AEE12A-091C-4114-A3ED-C538124E1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684" y="2908332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هل يمكن ان يكون ٣ زوايا منفرجه بالشكل الرباعي - اسالنا">
            <a:extLst>
              <a:ext uri="{FF2B5EF4-FFF2-40B4-BE49-F238E27FC236}">
                <a16:creationId xmlns:a16="http://schemas.microsoft.com/office/drawing/2014/main" id="{EE883FB1-5D5B-49E6-AB2D-3583EBBEB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09" y="3117881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6B28B17-2612-4CC0-AF97-25D922B78A5F}"/>
              </a:ext>
            </a:extLst>
          </p:cNvPr>
          <p:cNvSpPr txBox="1"/>
          <p:nvPr/>
        </p:nvSpPr>
        <p:spPr>
          <a:xfrm>
            <a:off x="1111348" y="5176911"/>
            <a:ext cx="16881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مخمس / خماسي</a:t>
            </a:r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FD941191-F4B0-42FC-8605-A56DFABBE518}"/>
              </a:ext>
            </a:extLst>
          </p:cNvPr>
          <p:cNvSpPr txBox="1"/>
          <p:nvPr/>
        </p:nvSpPr>
        <p:spPr>
          <a:xfrm>
            <a:off x="5148775" y="5176911"/>
            <a:ext cx="16881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مثلث</a:t>
            </a:r>
            <a:endParaRPr lang="he-IL" dirty="0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35E5D87-866F-4D35-B7ED-952F6C86A5A6}"/>
              </a:ext>
            </a:extLst>
          </p:cNvPr>
          <p:cNvSpPr txBox="1"/>
          <p:nvPr/>
        </p:nvSpPr>
        <p:spPr>
          <a:xfrm>
            <a:off x="9073662" y="5145754"/>
            <a:ext cx="15896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رباعي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21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E2C811C8-1FB4-4FF8-8AAF-FFD52CB31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90" y="2475417"/>
            <a:ext cx="3473326" cy="2764239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6CC3BC8E-2941-4743-9A65-A46C333B810C}"/>
              </a:ext>
            </a:extLst>
          </p:cNvPr>
          <p:cNvSpPr txBox="1"/>
          <p:nvPr/>
        </p:nvSpPr>
        <p:spPr>
          <a:xfrm>
            <a:off x="3902316" y="537028"/>
            <a:ext cx="539642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u="sng" dirty="0"/>
              <a:t>الاشكال الرباعية </a:t>
            </a:r>
            <a:endParaRPr lang="he-IL" sz="6000" u="sng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4FF576CE-56A4-4066-AC13-9179DB87939C}"/>
              </a:ext>
            </a:extLst>
          </p:cNvPr>
          <p:cNvSpPr txBox="1"/>
          <p:nvPr/>
        </p:nvSpPr>
        <p:spPr>
          <a:xfrm>
            <a:off x="5190978" y="2110154"/>
            <a:ext cx="586622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>
                <a:highlight>
                  <a:srgbClr val="FFFF00"/>
                </a:highlight>
              </a:rPr>
              <a:t>الاشكال الرباعية </a:t>
            </a:r>
            <a:r>
              <a:rPr lang="ar-SA" sz="2400" dirty="0"/>
              <a:t>هي مضلعات مكونه من أربعة اضلاع ، أربعة رؤوس وأربعة زوايا.</a:t>
            </a:r>
          </a:p>
          <a:p>
            <a:endParaRPr lang="he-IL" sz="2400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B450E734-623E-47E8-894E-9B6D00C4184C}"/>
              </a:ext>
            </a:extLst>
          </p:cNvPr>
          <p:cNvSpPr txBox="1"/>
          <p:nvPr/>
        </p:nvSpPr>
        <p:spPr>
          <a:xfrm>
            <a:off x="5922498" y="4360985"/>
            <a:ext cx="52894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الاشكال الرباعية هنالك "أضلاع متجاورة" و"أضلاع متقابلة".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6888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872523DD-773C-4302-8F7E-B61925D9E6A3}"/>
              </a:ext>
            </a:extLst>
          </p:cNvPr>
          <p:cNvSpPr txBox="1"/>
          <p:nvPr/>
        </p:nvSpPr>
        <p:spPr>
          <a:xfrm>
            <a:off x="3024554" y="534572"/>
            <a:ext cx="528945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u="sng" dirty="0"/>
              <a:t>المستطيل</a:t>
            </a:r>
            <a:r>
              <a:rPr lang="ar-SA" sz="6600" b="1" dirty="0"/>
              <a:t> </a:t>
            </a:r>
            <a:endParaRPr lang="he-IL" sz="6600" b="1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DEB2D57-D3EC-4CE2-9B88-6578E3B8F5B3}"/>
              </a:ext>
            </a:extLst>
          </p:cNvPr>
          <p:cNvSpPr txBox="1"/>
          <p:nvPr/>
        </p:nvSpPr>
        <p:spPr>
          <a:xfrm>
            <a:off x="2602523" y="2166425"/>
            <a:ext cx="79904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highlight>
                  <a:srgbClr val="00FF00"/>
                </a:highlight>
              </a:rPr>
              <a:t>تعريف المستطيل: </a:t>
            </a:r>
            <a:r>
              <a:rPr lang="ar-SA" sz="2400" dirty="0"/>
              <a:t>هو شكل رباعي له أربعة زوايا قائمة مقدارها 90 درجة.</a:t>
            </a:r>
            <a:endParaRPr lang="he-IL" sz="2400" dirty="0"/>
          </a:p>
        </p:txBody>
      </p:sp>
      <p:pic>
        <p:nvPicPr>
          <p:cNvPr id="1026" name="Picture 2" descr="مستطیل - ویکی‌پدیا، دانشنامهٔ آزاد">
            <a:extLst>
              <a:ext uri="{FF2B5EF4-FFF2-40B4-BE49-F238E27FC236}">
                <a16:creationId xmlns:a16="http://schemas.microsoft.com/office/drawing/2014/main" id="{73F07291-1711-44E8-8DFF-469072B44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52" y="2869811"/>
            <a:ext cx="2588043" cy="188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15B5956-0D77-44C5-8BE8-6BB0C6CE584B}"/>
              </a:ext>
            </a:extLst>
          </p:cNvPr>
          <p:cNvSpPr txBox="1"/>
          <p:nvPr/>
        </p:nvSpPr>
        <p:spPr>
          <a:xfrm>
            <a:off x="5838092" y="3221502"/>
            <a:ext cx="4403188" cy="27938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>
                <a:highlight>
                  <a:srgbClr val="00FFFF"/>
                </a:highlight>
              </a:rPr>
              <a:t>صفات المستطيل: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1. زواياه قائمة.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2. الاضلاع متقابلة متساوية ومتوازية.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3. الاضلاع المتجاورة متعامدة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4. الاقطار تنصف بعضها البعض.</a:t>
            </a:r>
            <a:endParaRPr lang="he-IL" sz="24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047A2368-3E27-4427-B04D-CF8BFA019F3D}"/>
              </a:ext>
            </a:extLst>
          </p:cNvPr>
          <p:cNvSpPr txBox="1"/>
          <p:nvPr/>
        </p:nvSpPr>
        <p:spPr>
          <a:xfrm>
            <a:off x="2433711" y="5894363"/>
            <a:ext cx="323556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https://youtu.be/rlzhk8T0U8I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33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F7781B42-41DF-4011-9D18-A38F3C6D1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035" y="905933"/>
            <a:ext cx="7843934" cy="5039728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B71B6B6-0B8C-417E-92A4-F3F5456E2F51}"/>
              </a:ext>
            </a:extLst>
          </p:cNvPr>
          <p:cNvSpPr txBox="1"/>
          <p:nvPr/>
        </p:nvSpPr>
        <p:spPr>
          <a:xfrm>
            <a:off x="9397219" y="997858"/>
            <a:ext cx="2026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highlight>
                  <a:srgbClr val="FFFF00"/>
                </a:highlight>
              </a:rPr>
              <a:t>سؤال 1 صفحة 19</a:t>
            </a:r>
            <a:endParaRPr lang="he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287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AFF43A89-FF65-44A9-BE4C-DC7389FF9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CBC4341-33FB-4D46-A7B4-62039B616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89394C5B-B8DE-4221-8CA4-A30237DB3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0C8FBAAD-DAFC-4A36-922E-A37689A04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811"/>
          <a:stretch/>
        </p:blipFill>
        <p:spPr>
          <a:xfrm>
            <a:off x="842772" y="841248"/>
            <a:ext cx="10506456" cy="5175504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D67F30E-11D0-4A14-93C9-47FC06D1B5B7}"/>
              </a:ext>
            </a:extLst>
          </p:cNvPr>
          <p:cNvSpPr txBox="1"/>
          <p:nvPr/>
        </p:nvSpPr>
        <p:spPr>
          <a:xfrm>
            <a:off x="8595361" y="858832"/>
            <a:ext cx="21945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highlight>
                  <a:srgbClr val="FFFF00"/>
                </a:highlight>
              </a:rPr>
              <a:t>سؤال 6 صفحة 23</a:t>
            </a:r>
            <a:endParaRPr lang="he-IL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5618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3BA30A0-D76D-48B4-94E7-A2071F58688A}"/>
              </a:ext>
            </a:extLst>
          </p:cNvPr>
          <p:cNvSpPr txBox="1"/>
          <p:nvPr/>
        </p:nvSpPr>
        <p:spPr>
          <a:xfrm>
            <a:off x="6096000" y="2421802"/>
            <a:ext cx="41452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صفحة 19-22 في كتاب الهندسة.</a:t>
            </a:r>
            <a:endParaRPr lang="he-IL" sz="2800" b="1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72CEF23-B0B8-4B04-8443-58F7A159BEF5}"/>
              </a:ext>
            </a:extLst>
          </p:cNvPr>
          <p:cNvSpPr txBox="1"/>
          <p:nvPr/>
        </p:nvSpPr>
        <p:spPr>
          <a:xfrm>
            <a:off x="8168640" y="1111348"/>
            <a:ext cx="223676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</a:rPr>
              <a:t>مهمتنا اليوم: </a:t>
            </a:r>
            <a:endParaRPr lang="he-I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28374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139</Words>
  <Application>Microsoft Office PowerPoint</Application>
  <PresentationFormat>מסך רחב</PresentationFormat>
  <Paragraphs>29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מבט לאחור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Eatadel Elhoashla</dc:creator>
  <cp:lastModifiedBy>Eatadel Elhoashla</cp:lastModifiedBy>
  <cp:revision>3</cp:revision>
  <dcterms:created xsi:type="dcterms:W3CDTF">2021-02-01T20:00:42Z</dcterms:created>
  <dcterms:modified xsi:type="dcterms:W3CDTF">2021-02-02T07:27:38Z</dcterms:modified>
</cp:coreProperties>
</file>